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D091A5-47FC-A9E1-9660-832C71E4B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08FC85-72E1-7D4F-38C1-1A64E9100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90A082-08FB-8CEE-B5DC-C19D5CF44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A5B868-D27F-7B15-0C8D-EABE552ED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12564F-6A4D-05C7-AC10-50646DBA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3682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7473A1-DF03-10D4-BBF4-3423DB8E3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CB280E9-77BD-CF0B-8BD5-4639A6C9E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30D967-5A5D-D6A4-7189-8B0705BA6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96C1B0-7774-D347-CCC4-F738114F9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B7BB53-CFAF-BE32-0145-E32A2C19D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3115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F3DD33-EC18-7059-11D8-5EEDC7331E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7946CB1-E0AB-C0E3-16FE-04620A455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7BE54D-4CF0-F64B-15D9-F07739B6E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A48175-6032-BF31-2950-8C525C13D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3D2422-FA4E-3A65-A815-879316685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079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409E8-50D8-603B-2B2A-421F60DD6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A6A2EF-543C-18DF-7D82-0D1A32AB7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B55E36-9157-8C71-4CB7-51E74350F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B34FCC-48CD-9059-631A-03DA94FB6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FC6844-4E74-0AE6-0400-030E7C1F6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9601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CB9CC-7349-8DFA-4DB0-AE7F35B86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7F94AE-FECC-1ED2-B435-E339A0A31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53DFDC-7C58-1386-DA29-D82170F7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B97766-5B40-148F-61D6-810764A7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FD7CB9-9D49-6789-056C-4C21FC60B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8845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13FA76-CEE0-8D1B-5B74-EE22BC76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97DF8D-C5B2-CE3A-A71B-B83962CBC5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8E89A4-FA50-5842-6744-77E699A11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110D70-BA59-7A24-495B-2101DC8C1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1FB39F-D4B0-901A-5CD5-E07BD2017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B53012-0819-AD1A-B329-5C68A3995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133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E35DA-8FA8-6E95-FF10-2F5F00086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287019-4705-5B95-552E-FA993F71F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B499C2-BB06-6F84-67B6-2519EAC46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B137366-8431-8D57-FE32-7C5345C697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E7333BC-85DB-A9C4-174D-421D26C7E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BFE335B-2D11-789E-24AC-E767C35A3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4FC614-EC6F-934F-3C1B-B9BF35CC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6C6A3BD-D551-A19E-F0D6-E8E36AD9B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2805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B7A0F-2020-60A6-05B9-940E536D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2BEA92C-AAC9-0EA3-DE08-48C56C871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683733-A4FC-5FEF-8C3D-50557F2BE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C3B424A-ECB1-1B89-8632-9CAEBA5A4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422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927F10-A351-5450-864F-08B4B6C4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7A50A4E-2AAA-48DB-2384-D6BA9DE2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77CC60E-4776-8AD0-21AC-9E569817D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1456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F5D2D9-C8A7-7034-45F8-70AAA5463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B498E0-1D38-9319-C328-8E8E9A837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48C747-14B3-EA50-7EB3-B249ED116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3007864-2C7C-0896-A3C4-F3267C032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156D4B-8F14-C92B-661C-6FAE9249C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247F2D-4963-6540-32DE-CC565F95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334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B9BCBD-C479-1966-C247-F3DA2823C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8C8D1D1-F743-4A73-AE62-DCC63B99E9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B8E765-3CC7-64A4-9105-C46D67249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95C0A0F-A793-3DC0-CAA0-3C89ED8B3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1D3EC5-5F19-9385-AAE5-09FAC0050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F034C1-F967-6570-DFDD-CA702640D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46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2BEF6DC-986F-E01C-A472-79970A968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909004-B9F3-1D08-EDA6-B4A62E7BE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B8C474-B3A6-29D6-00FB-84B41A3913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B2DE-4D1C-4A65-AD9A-ED56F7CB1F00}" type="datetimeFigureOut">
              <a:rPr lang="es-ES" smtClean="0"/>
              <a:t>19/05/2022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D7F8CC-23C7-8303-3BFD-A186172F3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EB2FF7-3E75-B6E9-BCDD-B265E4A9B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41CB2-81BC-4725-B7C1-3C3D8359D6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8471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blue-light-network-technology-line-connection-wallpaper-cvdl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2C2B225-4692-E396-590E-017CE2305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3099" y="2411077"/>
            <a:ext cx="5934075" cy="2035845"/>
          </a:xfrm>
          <a:solidFill>
            <a:schemeClr val="tx1">
              <a:alpha val="7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txBody>
          <a:bodyPr anchor="ctr" anchorCtr="0">
            <a:normAutofit/>
          </a:bodyPr>
          <a:lstStyle/>
          <a:p>
            <a:r>
              <a:rPr lang="es-ES" sz="5500" dirty="0">
                <a:solidFill>
                  <a:schemeClr val="bg1"/>
                </a:solidFill>
              </a:rPr>
              <a:t>Rediseño sitio web Euskal Encounter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BC76117-B1B6-011C-A75A-BB4ECA0DE9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77558">
            <a:off x="912998" y="2865488"/>
            <a:ext cx="3646257" cy="112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03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487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Conceptos básicos del rediseño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2F607-B394-7189-2F79-06ADFD99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050"/>
            <a:ext cx="10515600" cy="4553884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La idea principal es dotar al sitio web original de una mayor accesibilidad a la información y la usabilidad en general.</a:t>
            </a:r>
          </a:p>
          <a:p>
            <a:r>
              <a:rPr lang="es-ES" dirty="0">
                <a:solidFill>
                  <a:schemeClr val="bg1"/>
                </a:solidFill>
              </a:rPr>
              <a:t>La web original tiene muchos fallos de diseño que la hacen confusa y no muestra correctamente la información relevante y valiosa.</a:t>
            </a:r>
          </a:p>
          <a:p>
            <a:r>
              <a:rPr lang="es-ES" dirty="0">
                <a:solidFill>
                  <a:schemeClr val="bg1"/>
                </a:solidFill>
              </a:rPr>
              <a:t>Algunos ejemplos a modificar: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>
                <a:solidFill>
                  <a:schemeClr val="bg1"/>
                </a:solidFill>
              </a:rPr>
              <a:t>Navegador sobrecargado y desorganizado.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>
                <a:solidFill>
                  <a:schemeClr val="bg1"/>
                </a:solidFill>
              </a:rPr>
              <a:t>Imagen en pagina principal fuera del contexto del evento en sí. 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>
                <a:solidFill>
                  <a:schemeClr val="bg1"/>
                </a:solidFill>
              </a:rPr>
              <a:t>Navegación poco intuitiva y poco manejable para el usuario.</a:t>
            </a:r>
          </a:p>
          <a:p>
            <a:pPr lvl="1">
              <a:buFont typeface="Calibri" panose="020F0502020204030204" pitchFamily="34" charset="0"/>
              <a:buChar char="-"/>
            </a:pPr>
            <a:r>
              <a:rPr lang="es-ES" dirty="0">
                <a:solidFill>
                  <a:schemeClr val="bg1"/>
                </a:solidFill>
              </a:rPr>
              <a:t>Paginas informativas: </a:t>
            </a:r>
          </a:p>
          <a:p>
            <a:pPr lvl="2"/>
            <a:r>
              <a:rPr lang="es-ES" dirty="0">
                <a:solidFill>
                  <a:schemeClr val="bg1"/>
                </a:solidFill>
              </a:rPr>
              <a:t>Imagen con título para hacerlas más visuales.</a:t>
            </a:r>
          </a:p>
          <a:p>
            <a:pPr lvl="2"/>
            <a:r>
              <a:rPr lang="es-ES" dirty="0">
                <a:solidFill>
                  <a:schemeClr val="bg1"/>
                </a:solidFill>
              </a:rPr>
              <a:t>Links mas visuales (mediante botones y cambios de color con mas contraste)</a:t>
            </a:r>
          </a:p>
          <a:p>
            <a:pPr lvl="2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82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530"/>
            <a:ext cx="10515600" cy="67151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bg1"/>
                </a:solidFill>
              </a:rPr>
              <a:t>Reducción del navegador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2F607-B394-7189-2F79-06ADFD99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864" y="1833630"/>
            <a:ext cx="4137772" cy="1595370"/>
          </a:xfrm>
          <a:solidFill>
            <a:schemeClr val="tx1">
              <a:lumMod val="75000"/>
              <a:lumOff val="25000"/>
              <a:alpha val="56000"/>
            </a:schemeClr>
          </a:solidFill>
        </p:spPr>
        <p:txBody>
          <a:bodyPr>
            <a:normAutofit fontScale="92500" lnSpcReduction="10000"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Exceso de elementos en el navegador </a:t>
            </a:r>
          </a:p>
          <a:p>
            <a:r>
              <a:rPr lang="es-ES" sz="1800" dirty="0">
                <a:solidFill>
                  <a:schemeClr val="bg1"/>
                </a:solidFill>
              </a:rPr>
              <a:t>Darle algo de aire y limpieza.</a:t>
            </a:r>
          </a:p>
          <a:p>
            <a:r>
              <a:rPr lang="es-ES" sz="1800" dirty="0">
                <a:solidFill>
                  <a:schemeClr val="bg1"/>
                </a:solidFill>
              </a:rPr>
              <a:t>Recortar, agrupar y modificar algunos de los enlaces </a:t>
            </a:r>
          </a:p>
          <a:p>
            <a:r>
              <a:rPr lang="es-ES" sz="1800" dirty="0">
                <a:solidFill>
                  <a:schemeClr val="bg1"/>
                </a:solidFill>
              </a:rPr>
              <a:t>Orden modificado.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5D87DFC-63BF-DCFA-82E5-2ECF0D2B6545}"/>
              </a:ext>
            </a:extLst>
          </p:cNvPr>
          <p:cNvSpPr txBox="1"/>
          <p:nvPr/>
        </p:nvSpPr>
        <p:spPr>
          <a:xfrm>
            <a:off x="2114550" y="985043"/>
            <a:ext cx="2828926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s-ES" i="1" dirty="0">
                <a:solidFill>
                  <a:schemeClr val="bg1"/>
                </a:solidFill>
              </a:rPr>
              <a:t>“Porque menos es más”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390EB1-290C-4186-7C9C-D2625E3D3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732" y="1833630"/>
            <a:ext cx="6123527" cy="159537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BDDABFF-8DC9-8B4A-F3D1-21AA9E51F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732" y="4518905"/>
            <a:ext cx="6216604" cy="1292329"/>
          </a:xfrm>
          <a:prstGeom prst="rect">
            <a:avLst/>
          </a:prstGeom>
        </p:spPr>
      </p:pic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DBD76408-6761-7E0E-E042-B1D5D5713F7B}"/>
              </a:ext>
            </a:extLst>
          </p:cNvPr>
          <p:cNvSpPr/>
          <p:nvPr/>
        </p:nvSpPr>
        <p:spPr>
          <a:xfrm>
            <a:off x="8056060" y="3737701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hacia abajo 11">
            <a:extLst>
              <a:ext uri="{FF2B5EF4-FFF2-40B4-BE49-F238E27FC236}">
                <a16:creationId xmlns:a16="http://schemas.microsoft.com/office/drawing/2014/main" id="{977BB94C-15D4-1EA5-C1D1-C2C6B951B28A}"/>
              </a:ext>
            </a:extLst>
          </p:cNvPr>
          <p:cNvSpPr/>
          <p:nvPr/>
        </p:nvSpPr>
        <p:spPr>
          <a:xfrm>
            <a:off x="2031776" y="3737701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8500EA28-3E7D-5349-FFEA-F0C81EB47802}"/>
              </a:ext>
            </a:extLst>
          </p:cNvPr>
          <p:cNvSpPr txBox="1">
            <a:spLocks/>
          </p:cNvSpPr>
          <p:nvPr/>
        </p:nvSpPr>
        <p:spPr>
          <a:xfrm>
            <a:off x="593310" y="4975418"/>
            <a:ext cx="3348879" cy="379301"/>
          </a:xfrm>
          <a:prstGeom prst="rect">
            <a:avLst/>
          </a:prstGeom>
          <a:solidFill>
            <a:schemeClr val="tx1">
              <a:lumMod val="75000"/>
              <a:lumOff val="25000"/>
              <a:alpha val="56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sz="1800" dirty="0">
                <a:solidFill>
                  <a:schemeClr val="bg1"/>
                </a:solidFill>
              </a:rPr>
              <a:t>Más accesibilidad y usabilidad</a:t>
            </a:r>
          </a:p>
        </p:txBody>
      </p:sp>
    </p:spTree>
    <p:extLst>
      <p:ext uri="{BB962C8B-B14F-4D97-AF65-F5344CB8AC3E}">
        <p14:creationId xmlns:p14="http://schemas.microsoft.com/office/powerpoint/2010/main" val="3367439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530"/>
            <a:ext cx="10515600" cy="67151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bg1"/>
                </a:solidFill>
              </a:rPr>
              <a:t>Cambios en la foto de portada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2F607-B394-7189-2F79-06ADFD99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6871" y="3159172"/>
            <a:ext cx="3594848" cy="906881"/>
          </a:xfrm>
          <a:solidFill>
            <a:schemeClr val="tx1">
              <a:lumMod val="75000"/>
              <a:lumOff val="25000"/>
              <a:alpha val="56000"/>
            </a:schemeClr>
          </a:solidFill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Imagen de portada original no da idea general del contenido o temática.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5D87DFC-63BF-DCFA-82E5-2ECF0D2B6545}"/>
              </a:ext>
            </a:extLst>
          </p:cNvPr>
          <p:cNvSpPr txBox="1"/>
          <p:nvPr/>
        </p:nvSpPr>
        <p:spPr>
          <a:xfrm>
            <a:off x="1379444" y="954728"/>
            <a:ext cx="4133850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s-ES" i="1" dirty="0">
                <a:solidFill>
                  <a:schemeClr val="bg1"/>
                </a:solidFill>
              </a:rPr>
              <a:t>“Una imagen vale más que mil palabras”</a:t>
            </a: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DBD76408-6761-7E0E-E042-B1D5D5713F7B}"/>
              </a:ext>
            </a:extLst>
          </p:cNvPr>
          <p:cNvSpPr/>
          <p:nvPr/>
        </p:nvSpPr>
        <p:spPr>
          <a:xfrm>
            <a:off x="4340953" y="4066053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4D85A6B-FE02-9030-51D1-AFA1D644C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236" y="1478195"/>
            <a:ext cx="5187383" cy="25201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75FF00B-E69F-C32D-20B3-E359F0837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971" y="4762776"/>
            <a:ext cx="4539912" cy="192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73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530"/>
            <a:ext cx="10515600" cy="67151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bg1"/>
                </a:solidFill>
              </a:rPr>
              <a:t>Cambios en la información mostrada en portada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2F607-B394-7189-2F79-06ADFD99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616" y="1656557"/>
            <a:ext cx="9346266" cy="781844"/>
          </a:xfrm>
          <a:solidFill>
            <a:schemeClr val="tx1">
              <a:lumMod val="75000"/>
              <a:lumOff val="25000"/>
              <a:alpha val="56000"/>
            </a:schemeClr>
          </a:solidFill>
        </p:spPr>
        <p:txBody>
          <a:bodyPr>
            <a:normAutofit fontScale="92500"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Sustitución de los cuadros-links de las actividades por cuadros informativos animados sobre el evento.</a:t>
            </a:r>
          </a:p>
          <a:p>
            <a:r>
              <a:rPr lang="es-ES" sz="1800" dirty="0">
                <a:solidFill>
                  <a:schemeClr val="bg1"/>
                </a:solidFill>
              </a:rPr>
              <a:t>Elevar acceso a RRSS, dotarlas de animaciones y títulos descriptivos al poner el cursor encima.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5D87DFC-63BF-DCFA-82E5-2ECF0D2B6545}"/>
              </a:ext>
            </a:extLst>
          </p:cNvPr>
          <p:cNvSpPr txBox="1"/>
          <p:nvPr/>
        </p:nvSpPr>
        <p:spPr>
          <a:xfrm>
            <a:off x="1214236" y="985043"/>
            <a:ext cx="6823262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s-ES" i="1" dirty="0">
                <a:solidFill>
                  <a:schemeClr val="bg1"/>
                </a:solidFill>
              </a:rPr>
              <a:t>“</a:t>
            </a:r>
            <a:r>
              <a:rPr lang="es-E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Si puedes controlar la información, puedes controlar a la gente</a:t>
            </a:r>
            <a:r>
              <a:rPr lang="es-ES" i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DBD76408-6761-7E0E-E042-B1D5D5713F7B}"/>
              </a:ext>
            </a:extLst>
          </p:cNvPr>
          <p:cNvSpPr/>
          <p:nvPr/>
        </p:nvSpPr>
        <p:spPr>
          <a:xfrm rot="16200000">
            <a:off x="5267085" y="4117263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05E1CA8-EBAC-9B46-0EAC-94AD0CA92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40583"/>
            <a:ext cx="3901588" cy="361726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56F4E9D-89D3-8E05-30FA-BBE44EE64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330" y="3109915"/>
            <a:ext cx="5319886" cy="279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3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530"/>
            <a:ext cx="10515600" cy="67151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bg1"/>
                </a:solidFill>
              </a:rPr>
              <a:t>Cambios en páginas informativas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2F607-B394-7189-2F79-06ADFD99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969" y="1495192"/>
            <a:ext cx="9346266" cy="781844"/>
          </a:xfrm>
          <a:solidFill>
            <a:schemeClr val="tx1">
              <a:lumMod val="75000"/>
              <a:lumOff val="25000"/>
              <a:alpha val="56000"/>
            </a:schemeClr>
          </a:solidFill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Links del submenú con aspecto de botón.</a:t>
            </a:r>
          </a:p>
          <a:p>
            <a:r>
              <a:rPr lang="es-ES" sz="1800" dirty="0">
                <a:solidFill>
                  <a:schemeClr val="bg1"/>
                </a:solidFill>
              </a:rPr>
              <a:t>Links dentro del contenido con cambio de color con más contraste al pasar el cursor encima.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5D87DFC-63BF-DCFA-82E5-2ECF0D2B6545}"/>
              </a:ext>
            </a:extLst>
          </p:cNvPr>
          <p:cNvSpPr txBox="1"/>
          <p:nvPr/>
        </p:nvSpPr>
        <p:spPr>
          <a:xfrm>
            <a:off x="888345" y="933034"/>
            <a:ext cx="6823262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s-ES" i="1" dirty="0">
                <a:solidFill>
                  <a:schemeClr val="bg1"/>
                </a:solidFill>
              </a:rPr>
              <a:t>“</a:t>
            </a:r>
            <a:r>
              <a:rPr lang="es-ES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</a:rPr>
              <a:t>Si puedes controlar la información, puedes controlar a la gente</a:t>
            </a:r>
            <a:r>
              <a:rPr lang="es-ES" i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DBD76408-6761-7E0E-E042-B1D5D5713F7B}"/>
              </a:ext>
            </a:extLst>
          </p:cNvPr>
          <p:cNvSpPr/>
          <p:nvPr/>
        </p:nvSpPr>
        <p:spPr>
          <a:xfrm rot="16200000">
            <a:off x="5975334" y="4352013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8AE8BB5-0AF1-7B9F-4193-D64D61DE57B2}"/>
              </a:ext>
            </a:extLst>
          </p:cNvPr>
          <p:cNvSpPr/>
          <p:nvPr/>
        </p:nvSpPr>
        <p:spPr>
          <a:xfrm>
            <a:off x="6696635" y="2698376"/>
            <a:ext cx="5235389" cy="40430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26D67C4-3CFB-C1E9-316D-058C7CC632AC}"/>
              </a:ext>
            </a:extLst>
          </p:cNvPr>
          <p:cNvSpPr/>
          <p:nvPr/>
        </p:nvSpPr>
        <p:spPr>
          <a:xfrm>
            <a:off x="8225117" y="2919714"/>
            <a:ext cx="2178423" cy="1018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7E9E73F-6C09-48C7-59A8-F7A5272260D9}"/>
              </a:ext>
            </a:extLst>
          </p:cNvPr>
          <p:cNvSpPr/>
          <p:nvPr/>
        </p:nvSpPr>
        <p:spPr>
          <a:xfrm>
            <a:off x="8910918" y="3272117"/>
            <a:ext cx="806824" cy="3137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Título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7C361CC-289F-79C8-74F3-472602F83D15}"/>
              </a:ext>
            </a:extLst>
          </p:cNvPr>
          <p:cNvSpPr txBox="1"/>
          <p:nvPr/>
        </p:nvSpPr>
        <p:spPr>
          <a:xfrm>
            <a:off x="8278904" y="3617158"/>
            <a:ext cx="806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imagen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AB21E98-5347-1CFA-FDA4-892312D8C073}"/>
              </a:ext>
            </a:extLst>
          </p:cNvPr>
          <p:cNvSpPr/>
          <p:nvPr/>
        </p:nvSpPr>
        <p:spPr>
          <a:xfrm>
            <a:off x="7120218" y="4069976"/>
            <a:ext cx="1272988" cy="24744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B76CB43-ECFF-0713-D6C9-C84C5F285AE8}"/>
              </a:ext>
            </a:extLst>
          </p:cNvPr>
          <p:cNvSpPr/>
          <p:nvPr/>
        </p:nvSpPr>
        <p:spPr>
          <a:xfrm>
            <a:off x="8393206" y="4069976"/>
            <a:ext cx="3090581" cy="247449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8524CB6-AA7E-142F-3FE4-95690CA9F588}"/>
              </a:ext>
            </a:extLst>
          </p:cNvPr>
          <p:cNvSpPr txBox="1"/>
          <p:nvPr/>
        </p:nvSpPr>
        <p:spPr>
          <a:xfrm>
            <a:off x="7095563" y="6250550"/>
            <a:ext cx="9905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submenú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91E99B6-B099-7F88-03F1-FB0F8AC11665}"/>
              </a:ext>
            </a:extLst>
          </p:cNvPr>
          <p:cNvSpPr txBox="1"/>
          <p:nvPr/>
        </p:nvSpPr>
        <p:spPr>
          <a:xfrm>
            <a:off x="7216871" y="4242975"/>
            <a:ext cx="990599" cy="261610"/>
          </a:xfrm>
          <a:prstGeom prst="rect">
            <a:avLst/>
          </a:prstGeom>
          <a:ln/>
          <a:effectLst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</a:rPr>
              <a:t>Link 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D8F4C56-3812-77F6-8761-80D18F10F77C}"/>
              </a:ext>
            </a:extLst>
          </p:cNvPr>
          <p:cNvSpPr txBox="1"/>
          <p:nvPr/>
        </p:nvSpPr>
        <p:spPr>
          <a:xfrm>
            <a:off x="7216308" y="4523545"/>
            <a:ext cx="990599" cy="261610"/>
          </a:xfrm>
          <a:prstGeom prst="rect">
            <a:avLst/>
          </a:prstGeom>
          <a:ln/>
          <a:effectLst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</a:rPr>
              <a:t>Link B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A8E16A2-2E3D-AD3F-750E-3720A9535ADE}"/>
              </a:ext>
            </a:extLst>
          </p:cNvPr>
          <p:cNvSpPr txBox="1"/>
          <p:nvPr/>
        </p:nvSpPr>
        <p:spPr>
          <a:xfrm>
            <a:off x="7216308" y="4804115"/>
            <a:ext cx="990599" cy="261610"/>
          </a:xfrm>
          <a:prstGeom prst="rect">
            <a:avLst/>
          </a:prstGeom>
          <a:ln/>
          <a:effectLst>
            <a:softEdge rad="0"/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</a:rPr>
              <a:t>Link C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134D67AC-1979-536B-268A-275D716CB2FA}"/>
              </a:ext>
            </a:extLst>
          </p:cNvPr>
          <p:cNvSpPr/>
          <p:nvPr/>
        </p:nvSpPr>
        <p:spPr>
          <a:xfrm>
            <a:off x="8509745" y="4124750"/>
            <a:ext cx="2758329" cy="3137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 anchorCtr="0"/>
          <a:lstStyle/>
          <a:p>
            <a:r>
              <a:rPr lang="es-ES" sz="1400" dirty="0"/>
              <a:t>Descripción breve pagina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0EB39700-48FE-48E7-CF2B-4FF2CB1B8B36}"/>
              </a:ext>
            </a:extLst>
          </p:cNvPr>
          <p:cNvSpPr/>
          <p:nvPr/>
        </p:nvSpPr>
        <p:spPr>
          <a:xfrm>
            <a:off x="8509745" y="4504362"/>
            <a:ext cx="2758329" cy="18964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 anchorCtr="1"/>
          <a:lstStyle/>
          <a:p>
            <a:r>
              <a:rPr lang="es-ES" sz="1400" dirty="0"/>
              <a:t>Contenido </a:t>
            </a: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1B739E1F-9AFE-3703-B2E7-80C7DAFC9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6" y="3283149"/>
            <a:ext cx="5609188" cy="274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02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chemeClr val="tx1"/>
            </a:gs>
            <a:gs pos="64000">
              <a:schemeClr val="accent1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B08F34-D009-4EE8-4B93-7F0184D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530"/>
            <a:ext cx="10515600" cy="67151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bg1"/>
                </a:solidFill>
              </a:rPr>
              <a:t>Ejemplo terminado de cambios</a:t>
            </a: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DBD76408-6761-7E0E-E042-B1D5D5713F7B}"/>
              </a:ext>
            </a:extLst>
          </p:cNvPr>
          <p:cNvSpPr/>
          <p:nvPr/>
        </p:nvSpPr>
        <p:spPr>
          <a:xfrm rot="16200000">
            <a:off x="5993992" y="3622598"/>
            <a:ext cx="471948" cy="6046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1B739E1F-9AFE-3703-B2E7-80C7DAFC9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44" y="2553734"/>
            <a:ext cx="5609188" cy="274240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778A448-E199-309D-3160-44E38BB7AA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3" t="8333" r="8906" b="7778"/>
          <a:stretch/>
        </p:blipFill>
        <p:spPr>
          <a:xfrm>
            <a:off x="6667500" y="2446881"/>
            <a:ext cx="5207909" cy="284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032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1472</TotalTime>
  <Words>287</Words>
  <Application>Microsoft Office PowerPoint</Application>
  <PresentationFormat>Panorámica</PresentationFormat>
  <Paragraphs>38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Tema de Office</vt:lpstr>
      <vt:lpstr>Presentación de PowerPoint</vt:lpstr>
      <vt:lpstr>Conceptos básicos del rediseño</vt:lpstr>
      <vt:lpstr>Reducción del navegador</vt:lpstr>
      <vt:lpstr>Cambios en la foto de portada</vt:lpstr>
      <vt:lpstr>Cambios en la información mostrada en portada</vt:lpstr>
      <vt:lpstr>Cambios en páginas informativas</vt:lpstr>
      <vt:lpstr>Ejemplo terminado de cambios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Bootcamp Frontend</dc:creator>
  <cp:lastModifiedBy>Bootcamp Frontend</cp:lastModifiedBy>
  <cp:revision>5</cp:revision>
  <dcterms:created xsi:type="dcterms:W3CDTF">2022-05-09T15:38:13Z</dcterms:created>
  <dcterms:modified xsi:type="dcterms:W3CDTF">2022-05-19T16:29:05Z</dcterms:modified>
</cp:coreProperties>
</file>

<file path=docProps/thumbnail.jpeg>
</file>